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
  </p:notesMasterIdLst>
  <p:sldIdLst>
    <p:sldId id="256" r:id="rId2"/>
    <p:sldId id="260" r:id="rId3"/>
    <p:sldId id="262" r:id="rId4"/>
    <p:sldId id="263" r:id="rId5"/>
    <p:sldId id="264" r:id="rId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3" d="100"/>
          <a:sy n="103" d="100"/>
        </p:scale>
        <p:origin x="-2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9223E4D-2881-44B2-9F5B-2EBE0C3EA34D}" type="datetimeFigureOut">
              <a:rPr lang="he-IL" smtClean="0"/>
              <a:t>י"ז/תמוז/תשע"א</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B80D0EE-ACDF-4737-B82E-5E7A045155C8}" type="slidenum">
              <a:rPr lang="he-IL" smtClean="0"/>
              <a:t>‹#›</a:t>
            </a:fld>
            <a:endParaRPr lang="he-IL"/>
          </a:p>
        </p:txBody>
      </p:sp>
    </p:spTree>
    <p:extLst>
      <p:ext uri="{BB962C8B-B14F-4D97-AF65-F5344CB8AC3E}">
        <p14:creationId xmlns:p14="http://schemas.microsoft.com/office/powerpoint/2010/main" val="36610075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B80D0EE-ACDF-4737-B82E-5E7A045155C8}" type="slidenum">
              <a:rPr lang="he-IL" smtClean="0"/>
              <a:t>2</a:t>
            </a:fld>
            <a:endParaRPr lang="he-IL"/>
          </a:p>
        </p:txBody>
      </p:sp>
    </p:spTree>
    <p:extLst>
      <p:ext uri="{BB962C8B-B14F-4D97-AF65-F5344CB8AC3E}">
        <p14:creationId xmlns:p14="http://schemas.microsoft.com/office/powerpoint/2010/main" val="325188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383695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134834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31011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267670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386527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145822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38360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240084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378774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238088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2E7A1-39F7-4C1F-A9FB-80374A294499}" type="datetimeFigureOut">
              <a:rPr lang="he-IL" smtClean="0"/>
              <a:t>י"ז/תמוז/תשע"א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6172F9-CE81-4AE1-AA56-3CDB663DD0BB}" type="slidenum">
              <a:rPr lang="he-IL" smtClean="0"/>
              <a:t>‹#›</a:t>
            </a:fld>
            <a:endParaRPr lang="he-IL"/>
          </a:p>
        </p:txBody>
      </p:sp>
    </p:spTree>
    <p:extLst>
      <p:ext uri="{BB962C8B-B14F-4D97-AF65-F5344CB8AC3E}">
        <p14:creationId xmlns:p14="http://schemas.microsoft.com/office/powerpoint/2010/main" val="213403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D2E7A1-39F7-4C1F-A9FB-80374A294499}" type="datetimeFigureOut">
              <a:rPr lang="he-IL" smtClean="0"/>
              <a:t>י"ז/תמוז/תשע"א</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56172F9-CE81-4AE1-AA56-3CDB663DD0BB}" type="slidenum">
              <a:rPr lang="he-IL" smtClean="0"/>
              <a:t>‹#›</a:t>
            </a:fld>
            <a:endParaRPr lang="he-IL"/>
          </a:p>
        </p:txBody>
      </p:sp>
    </p:spTree>
    <p:extLst>
      <p:ext uri="{BB962C8B-B14F-4D97-AF65-F5344CB8AC3E}">
        <p14:creationId xmlns:p14="http://schemas.microsoft.com/office/powerpoint/2010/main" val="244344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6056" y="260649"/>
            <a:ext cx="3888432" cy="1368151"/>
          </a:xfrm>
        </p:spPr>
        <p:txBody>
          <a:bodyPr>
            <a:normAutofit/>
          </a:bodyPr>
          <a:lstStyle/>
          <a:p>
            <a:r>
              <a:rPr lang="he-IL" sz="2800" dirty="0" smtClean="0">
                <a:cs typeface="+mn-cs"/>
              </a:rPr>
              <a:t>התמונה היחידה של ספינת המעפילים "סלבדור"</a:t>
            </a:r>
            <a:endParaRPr lang="he-IL" sz="2800" dirty="0">
              <a:cs typeface="+mn-cs"/>
            </a:endParaRPr>
          </a:p>
        </p:txBody>
      </p:sp>
      <p:sp>
        <p:nvSpPr>
          <p:cNvPr id="3" name="Subtitle 2"/>
          <p:cNvSpPr>
            <a:spLocks noGrp="1"/>
          </p:cNvSpPr>
          <p:nvPr>
            <p:ph type="subTitle" idx="1"/>
          </p:nvPr>
        </p:nvSpPr>
        <p:spPr>
          <a:xfrm>
            <a:off x="5220072" y="1916832"/>
            <a:ext cx="3816424" cy="4464496"/>
          </a:xfrm>
        </p:spPr>
        <p:txBody>
          <a:bodyPr>
            <a:noAutofit/>
          </a:bodyPr>
          <a:lstStyle/>
          <a:p>
            <a:pPr algn="just"/>
            <a:r>
              <a:rPr lang="he-IL" sz="2000" smtClean="0"/>
              <a:t>התמונה צולמה בנמל וורנה בבולגריה, בראשית דצמבר 1940, ערב הפלגתה לארץ שהסתיימה באסון בו קיפחו את חייהם 238 מנוסעיה. צבי סוזין היה בין 114 הניצולים.</a:t>
            </a:r>
            <a:endParaRPr lang="en-US" sz="2000" smtClean="0"/>
          </a:p>
          <a:p>
            <a:pPr algn="just"/>
            <a:r>
              <a:rPr lang="he-IL" sz="2000" smtClean="0"/>
              <a:t>  </a:t>
            </a:r>
            <a:r>
              <a:rPr lang="en-US" sz="2000" smtClean="0"/>
              <a:t/>
            </a:r>
            <a:br>
              <a:rPr lang="en-US" sz="2000" smtClean="0"/>
            </a:br>
            <a:r>
              <a:rPr lang="he-IL" sz="2000" smtClean="0"/>
              <a:t>"סלבדור" ניצבת בחלק הקדמי של התמונה ועדיין ניתן לקרוא על חרטום הספינה את שמה המקורי - "צאר קרום". מאחוריה עוגנת "סטרומה" - ספינת נהרות עתיקה, ששנה מאוחר יותר טובעה ע"י צוללת סובייטית כשעל סיפונה 760 מעפילים מרומניה.</a:t>
            </a:r>
            <a:endParaRPr lang="he-IL"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8640"/>
            <a:ext cx="4608512" cy="6192688"/>
          </a:xfrm>
          <a:prstGeom prst="rect">
            <a:avLst/>
          </a:prstGeom>
        </p:spPr>
      </p:pic>
    </p:spTree>
    <p:extLst>
      <p:ext uri="{BB962C8B-B14F-4D97-AF65-F5344CB8AC3E}">
        <p14:creationId xmlns:p14="http://schemas.microsoft.com/office/powerpoint/2010/main" val="254795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0" y="116632"/>
            <a:ext cx="4320480" cy="936104"/>
          </a:xfrm>
        </p:spPr>
        <p:txBody>
          <a:bodyPr>
            <a:normAutofit fontScale="90000"/>
          </a:bodyPr>
          <a:lstStyle/>
          <a:p>
            <a:r>
              <a:rPr lang="he-IL" sz="2700" dirty="0" smtClean="0">
                <a:cs typeface="+mn-cs"/>
              </a:rPr>
              <a:t>דצמבר 1940 בעיר הנמל וורנה – ימים ספורים לפני הפלגת "סלבדור"</a:t>
            </a:r>
            <a:endParaRPr lang="he-IL" dirty="0"/>
          </a:p>
        </p:txBody>
      </p:sp>
      <p:sp>
        <p:nvSpPr>
          <p:cNvPr id="9" name="Text Placeholder 8"/>
          <p:cNvSpPr>
            <a:spLocks noGrp="1"/>
          </p:cNvSpPr>
          <p:nvPr>
            <p:ph type="body" idx="1"/>
          </p:nvPr>
        </p:nvSpPr>
        <p:spPr>
          <a:xfrm>
            <a:off x="4283968" y="1196752"/>
            <a:ext cx="4608512" cy="2448272"/>
          </a:xfrm>
        </p:spPr>
        <p:txBody>
          <a:bodyPr>
            <a:normAutofit/>
          </a:bodyPr>
          <a:lstStyle/>
          <a:p>
            <a:r>
              <a:rPr lang="he-IL" sz="2000" b="0" dirty="0"/>
              <a:t>צבי סוזין (ראשון משמאל) – נער יהודי בן 15 מסופיה, </a:t>
            </a:r>
            <a:r>
              <a:rPr lang="he-IL" sz="2000" b="0" dirty="0" smtClean="0"/>
              <a:t>המכונה בפי חבריו מאנצ'ו, צועד </a:t>
            </a:r>
            <a:r>
              <a:rPr lang="he-IL" sz="2000" b="0" dirty="0"/>
              <a:t>עם חבריו מתנועת "השומר הצעיר" וחברים להפלגה, ברחובות עיר הנמל - וורנה, בעוד ההכנות להפלגת הספינה הרעועה למסעה הארוך לארץ עדיין נמשכות. </a:t>
            </a:r>
          </a:p>
          <a:p>
            <a:endParaRPr lang="he-IL"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9592" y="3717032"/>
            <a:ext cx="2808312" cy="2088232"/>
          </a:xfrm>
        </p:spPr>
      </p:pic>
      <p:sp>
        <p:nvSpPr>
          <p:cNvPr id="10" name="Text Placeholder 9"/>
          <p:cNvSpPr>
            <a:spLocks noGrp="1"/>
          </p:cNvSpPr>
          <p:nvPr>
            <p:ph type="body" sz="quarter" idx="3"/>
          </p:nvPr>
        </p:nvSpPr>
        <p:spPr>
          <a:xfrm>
            <a:off x="3995936" y="3573016"/>
            <a:ext cx="4896543" cy="2304256"/>
          </a:xfrm>
        </p:spPr>
        <p:txBody>
          <a:bodyPr>
            <a:noAutofit/>
          </a:bodyPr>
          <a:lstStyle/>
          <a:p>
            <a:r>
              <a:rPr lang="he-IL" sz="2000" b="0" dirty="0"/>
              <a:t>ההכנות להפלגה נמשכות בהשתתפות פעילה של חלק מהנוסעים - החלוצים, בוגרי תנועות הנוער הציוניות, שעוסקים בכל מלאכה על הספינה שמטילים עליהם מארגני ההפלגה, כולל שמירתה. בינתיים "תופסים פוזה" בטיילת שליד הים. הבגדים החמים מעידים על עונת החורף שנמצאת בעיצומה.  צבי סוזין - ראשון משמאל. </a:t>
            </a:r>
          </a:p>
        </p:txBody>
      </p:sp>
      <p:pic>
        <p:nvPicPr>
          <p:cNvPr id="6" name="Content Placeholder 5"/>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899592" y="980728"/>
            <a:ext cx="2808312" cy="2160240"/>
          </a:xfrm>
        </p:spPr>
      </p:pic>
    </p:spTree>
    <p:extLst>
      <p:ext uri="{BB962C8B-B14F-4D97-AF65-F5344CB8AC3E}">
        <p14:creationId xmlns:p14="http://schemas.microsoft.com/office/powerpoint/2010/main" val="371358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188640"/>
            <a:ext cx="4392488" cy="504056"/>
          </a:xfrm>
        </p:spPr>
        <p:txBody>
          <a:bodyPr>
            <a:noAutofit/>
          </a:bodyPr>
          <a:lstStyle/>
          <a:p>
            <a:r>
              <a:rPr lang="he-IL" sz="2400" dirty="0" smtClean="0">
                <a:cs typeface="+mn-cs"/>
              </a:rPr>
              <a:t>תחנות בחייו של צבי סוזין בארץ</a:t>
            </a:r>
            <a:endParaRPr lang="he-IL" sz="2400" dirty="0">
              <a:cs typeface="+mn-cs"/>
            </a:endParaRPr>
          </a:p>
        </p:txBody>
      </p:sp>
      <p:sp>
        <p:nvSpPr>
          <p:cNvPr id="3" name="Text Placeholder 2"/>
          <p:cNvSpPr>
            <a:spLocks noGrp="1"/>
          </p:cNvSpPr>
          <p:nvPr>
            <p:ph type="body" idx="1"/>
          </p:nvPr>
        </p:nvSpPr>
        <p:spPr>
          <a:xfrm>
            <a:off x="4427984" y="2564904"/>
            <a:ext cx="4464496" cy="792087"/>
          </a:xfrm>
        </p:spPr>
        <p:txBody>
          <a:bodyPr anchor="ctr" anchorCtr="1">
            <a:normAutofit fontScale="92500" lnSpcReduction="20000"/>
          </a:bodyPr>
          <a:lstStyle/>
          <a:p>
            <a:r>
              <a:rPr lang="he-IL" sz="1600" b="0" dirty="0" smtClean="0"/>
              <a:t>למטה:</a:t>
            </a:r>
          </a:p>
          <a:p>
            <a:r>
              <a:rPr lang="he-IL" sz="1600" b="0" dirty="0" smtClean="0"/>
              <a:t>הזוג הצעיר – בתיה וצבי בראשית דרכם</a:t>
            </a:r>
          </a:p>
          <a:p>
            <a:r>
              <a:rPr lang="he-IL" sz="1600" b="0" dirty="0" smtClean="0"/>
              <a:t>צבי מברך בוועידת "השומר הצעיר" בגבעת חביבה - 1958</a:t>
            </a:r>
            <a:endParaRPr lang="he-IL" sz="1600" b="0" dirty="0"/>
          </a:p>
        </p:txBody>
      </p:sp>
      <p:pic>
        <p:nvPicPr>
          <p:cNvPr id="17" name="Content Placeholder 1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8698" y="2492896"/>
            <a:ext cx="3456384" cy="2016224"/>
          </a:xfrm>
        </p:spPr>
      </p:pic>
      <p:sp>
        <p:nvSpPr>
          <p:cNvPr id="5" name="Text Placeholder 4"/>
          <p:cNvSpPr>
            <a:spLocks noGrp="1"/>
          </p:cNvSpPr>
          <p:nvPr>
            <p:ph type="body" sz="quarter" idx="3"/>
          </p:nvPr>
        </p:nvSpPr>
        <p:spPr>
          <a:xfrm>
            <a:off x="4139953" y="836712"/>
            <a:ext cx="4546848" cy="1440160"/>
          </a:xfrm>
        </p:spPr>
        <p:txBody>
          <a:bodyPr anchor="ctr" anchorCtr="1">
            <a:normAutofit/>
          </a:bodyPr>
          <a:lstStyle/>
          <a:p>
            <a:r>
              <a:rPr lang="he-IL" sz="1600" b="0" dirty="0" smtClean="0"/>
              <a:t>צד שמאל – מלמעלה למטה:</a:t>
            </a:r>
          </a:p>
          <a:p>
            <a:r>
              <a:rPr lang="he-IL" sz="1600" b="0" dirty="0" smtClean="0"/>
              <a:t>חברת הנוער בשער העמקים 1941-2</a:t>
            </a:r>
          </a:p>
          <a:p>
            <a:r>
              <a:rPr lang="he-IL" sz="1600" b="0" dirty="0" smtClean="0"/>
              <a:t>רועה צאן בקיבוץ עין שמר בו צבי התקבל כחבר ב-1944</a:t>
            </a:r>
          </a:p>
          <a:p>
            <a:r>
              <a:rPr lang="he-IL" sz="1600" b="0" dirty="0" smtClean="0"/>
              <a:t>אוהל המשפחה הצעירה בעין שמר – 1946</a:t>
            </a:r>
          </a:p>
        </p:txBody>
      </p:sp>
      <p:pic>
        <p:nvPicPr>
          <p:cNvPr id="16" name="Content Placeholder 1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179512" y="188640"/>
            <a:ext cx="3456384" cy="2145792"/>
          </a:xfr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3136"/>
            <a:ext cx="3456384" cy="194421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573016"/>
            <a:ext cx="2160240" cy="3188224"/>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3557784"/>
            <a:ext cx="2160240" cy="3218688"/>
          </a:xfrm>
          <a:prstGeom prst="rect">
            <a:avLst/>
          </a:prstGeom>
        </p:spPr>
      </p:pic>
    </p:spTree>
    <p:extLst>
      <p:ext uri="{BB962C8B-B14F-4D97-AF65-F5344CB8AC3E}">
        <p14:creationId xmlns:p14="http://schemas.microsoft.com/office/powerpoint/2010/main" val="65213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274638"/>
            <a:ext cx="3888432" cy="418058"/>
          </a:xfrm>
        </p:spPr>
        <p:txBody>
          <a:bodyPr>
            <a:normAutofit fontScale="90000"/>
          </a:bodyPr>
          <a:lstStyle/>
          <a:p>
            <a:r>
              <a:rPr lang="he-IL" sz="2400" dirty="0" smtClean="0">
                <a:cs typeface="+mn-cs"/>
              </a:rPr>
              <a:t>תחנות בחייו של צבי סוזין בארץ</a:t>
            </a:r>
            <a:endParaRPr lang="he-IL" sz="2400" dirty="0">
              <a:cs typeface="+mn-cs"/>
            </a:endParaRPr>
          </a:p>
        </p:txBody>
      </p:sp>
      <p:sp>
        <p:nvSpPr>
          <p:cNvPr id="3" name="Text Placeholder 2"/>
          <p:cNvSpPr>
            <a:spLocks noGrp="1"/>
          </p:cNvSpPr>
          <p:nvPr>
            <p:ph type="body" idx="1"/>
          </p:nvPr>
        </p:nvSpPr>
        <p:spPr>
          <a:xfrm>
            <a:off x="4139952" y="1988840"/>
            <a:ext cx="4829324" cy="1368152"/>
          </a:xfrm>
        </p:spPr>
        <p:txBody>
          <a:bodyPr anchor="ctr">
            <a:normAutofit/>
          </a:bodyPr>
          <a:lstStyle/>
          <a:p>
            <a:r>
              <a:rPr lang="he-IL" sz="1600" b="0" dirty="0" smtClean="0"/>
              <a:t>צבי - מנהל המכללה הטכנולוגית נצרת עלית, מארח את ראש הממשלה - יצחק רבין - 1991;</a:t>
            </a:r>
          </a:p>
          <a:p>
            <a:r>
              <a:rPr lang="he-IL" sz="1600" b="0" dirty="0" smtClean="0"/>
              <a:t>רב סרן </a:t>
            </a:r>
            <a:r>
              <a:rPr lang="he-IL" sz="1600" b="0" dirty="0" err="1" smtClean="0"/>
              <a:t>מי"ל</a:t>
            </a:r>
            <a:r>
              <a:rPr lang="he-IL" sz="1600" b="0" dirty="0" smtClean="0"/>
              <a:t> צבי סוזין - מפקד חבל מנשה בהגנה המרחבית;</a:t>
            </a:r>
          </a:p>
          <a:p>
            <a:r>
              <a:rPr lang="he-IL" sz="1600" b="0" dirty="0" smtClean="0"/>
              <a:t>צבי מדליק משואה בהר הרצל ביום העצמאות - 1985.</a:t>
            </a:r>
            <a:endParaRPr lang="he-IL" sz="1600" b="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00654" y="332656"/>
            <a:ext cx="3672408" cy="2664296"/>
          </a:xfrm>
        </p:spPr>
      </p:pic>
      <p:sp>
        <p:nvSpPr>
          <p:cNvPr id="5" name="Text Placeholder 4"/>
          <p:cNvSpPr>
            <a:spLocks noGrp="1"/>
          </p:cNvSpPr>
          <p:nvPr>
            <p:ph type="body" sz="quarter" idx="3"/>
          </p:nvPr>
        </p:nvSpPr>
        <p:spPr>
          <a:xfrm>
            <a:off x="4355976" y="764704"/>
            <a:ext cx="4536504" cy="1080120"/>
          </a:xfrm>
        </p:spPr>
        <p:txBody>
          <a:bodyPr anchor="ctr">
            <a:normAutofit/>
          </a:bodyPr>
          <a:lstStyle/>
          <a:p>
            <a:r>
              <a:rPr lang="he-IL" sz="1600" b="0" dirty="0" smtClean="0"/>
              <a:t>צבי </a:t>
            </a:r>
            <a:r>
              <a:rPr lang="he-IL" sz="1600" b="0" dirty="0" smtClean="0"/>
              <a:t>- </a:t>
            </a:r>
            <a:r>
              <a:rPr lang="he-IL" sz="1600" b="0" dirty="0" smtClean="0"/>
              <a:t>מרכז פדגוגי של המוסד החינוכי הקיבוצי </a:t>
            </a:r>
            <a:r>
              <a:rPr lang="he-IL" sz="1600" b="0" dirty="0" smtClean="0"/>
              <a:t>- </a:t>
            </a:r>
            <a:r>
              <a:rPr lang="he-IL" sz="1600" b="0" dirty="0" smtClean="0"/>
              <a:t>עירון, ויעקב </a:t>
            </a:r>
            <a:r>
              <a:rPr lang="he-IL" sz="1600" b="0" dirty="0" err="1" smtClean="0"/>
              <a:t>ריפתין</a:t>
            </a:r>
            <a:r>
              <a:rPr lang="he-IL" sz="1600" b="0" dirty="0" smtClean="0"/>
              <a:t> </a:t>
            </a:r>
            <a:r>
              <a:rPr lang="he-IL" sz="1600" b="0" dirty="0" smtClean="0"/>
              <a:t>- </a:t>
            </a:r>
            <a:r>
              <a:rPr lang="he-IL" sz="1600" b="0" dirty="0" smtClean="0"/>
              <a:t>ממנהיגי מפ"ם, מארחים </a:t>
            </a:r>
            <a:r>
              <a:rPr lang="he-IL" sz="1600" b="0" dirty="0" smtClean="0"/>
              <a:t>אחרי </a:t>
            </a:r>
            <a:r>
              <a:rPr lang="he-IL" sz="1600" b="0" dirty="0" smtClean="0"/>
              <a:t>מלחמת ששת הימים את דוד בן-גוריון, לשיחה עם התלמידים על השלכות המלחמה על המדינה. </a:t>
            </a:r>
            <a:r>
              <a:rPr lang="he-IL" sz="1600" dirty="0" smtClean="0"/>
              <a:t> </a:t>
            </a:r>
            <a:endParaRPr lang="he-IL" sz="1600"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211960" y="4149080"/>
            <a:ext cx="2292096" cy="2145792"/>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3476778"/>
            <a:ext cx="2237036" cy="321296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3717032"/>
            <a:ext cx="3706368" cy="2584704"/>
          </a:xfrm>
          <a:prstGeom prst="rect">
            <a:avLst/>
          </a:prstGeom>
        </p:spPr>
      </p:pic>
    </p:spTree>
    <p:extLst>
      <p:ext uri="{BB962C8B-B14F-4D97-AF65-F5344CB8AC3E}">
        <p14:creationId xmlns:p14="http://schemas.microsoft.com/office/powerpoint/2010/main" val="368209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976" y="260649"/>
            <a:ext cx="3888432" cy="936103"/>
          </a:xfrm>
        </p:spPr>
        <p:txBody>
          <a:bodyPr>
            <a:noAutofit/>
          </a:bodyPr>
          <a:lstStyle/>
          <a:p>
            <a:r>
              <a:rPr lang="he-IL" sz="3600" dirty="0" smtClean="0">
                <a:cs typeface="+mn-cs"/>
              </a:rPr>
              <a:t>איש שבע מעש - בערוב ימיו</a:t>
            </a:r>
            <a:endParaRPr lang="he-IL" sz="3600" dirty="0">
              <a:cs typeface="+mn-cs"/>
            </a:endParaRPr>
          </a:p>
        </p:txBody>
      </p:sp>
      <p:sp>
        <p:nvSpPr>
          <p:cNvPr id="7" name="Subtitle 6"/>
          <p:cNvSpPr>
            <a:spLocks noGrp="1"/>
          </p:cNvSpPr>
          <p:nvPr>
            <p:ph type="subTitle" idx="1"/>
          </p:nvPr>
        </p:nvSpPr>
        <p:spPr>
          <a:xfrm>
            <a:off x="4788024" y="1556792"/>
            <a:ext cx="2952328" cy="1296144"/>
          </a:xfrm>
        </p:spPr>
        <p:txBody>
          <a:bodyPr/>
          <a:lstStyle/>
          <a:p>
            <a:endParaRPr lang="he-IL"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6632"/>
            <a:ext cx="3024336" cy="194421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68860"/>
            <a:ext cx="3024336" cy="223224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526028"/>
            <a:ext cx="3024336" cy="23279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1412776"/>
            <a:ext cx="3222104" cy="5013176"/>
          </a:xfrm>
          <a:prstGeom prst="rect">
            <a:avLst/>
          </a:prstGeom>
        </p:spPr>
      </p:pic>
    </p:spTree>
    <p:extLst>
      <p:ext uri="{BB962C8B-B14F-4D97-AF65-F5344CB8AC3E}">
        <p14:creationId xmlns:p14="http://schemas.microsoft.com/office/powerpoint/2010/main" val="508909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292</Words>
  <Application>Microsoft Office PowerPoint</Application>
  <PresentationFormat>On-screen Show (4:3)</PresentationFormat>
  <Paragraphs>21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התמונה היחידה של ספינת המעפילים "סלבדור"</vt:lpstr>
      <vt:lpstr>דצמבר 1940 בעיר הנמל וורנה – ימים ספורים לפני הפלגת "סלבדור"</vt:lpstr>
      <vt:lpstr>תחנות בחייו של צבי סוזין בארץ</vt:lpstr>
      <vt:lpstr>תחנות בחייו של צבי סוזין בארץ</vt:lpstr>
      <vt:lpstr>איש שבע מעש - בערוב ימיו</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התמונה היחידה שקיימת מספינת המעפילים "סלבדור"</dc:title>
  <dc:creator>Izi</dc:creator>
  <cp:lastModifiedBy>Izi</cp:lastModifiedBy>
  <cp:revision>33</cp:revision>
  <dcterms:created xsi:type="dcterms:W3CDTF">2011-07-16T12:44:20Z</dcterms:created>
  <dcterms:modified xsi:type="dcterms:W3CDTF">2011-07-18T23:00:05Z</dcterms:modified>
</cp:coreProperties>
</file>